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32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Screenshot_20211215_152601_com.tencent.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830" y="1361440"/>
            <a:ext cx="2366010" cy="4700905"/>
          </a:xfrm>
          <a:prstGeom prst="rect">
            <a:avLst/>
          </a:prstGeom>
        </p:spPr>
      </p:pic>
      <p:pic>
        <p:nvPicPr>
          <p:cNvPr id="16" name="图片 15" descr="Screenshot_20211215_152614_com.tencent.m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40" y="1217295"/>
            <a:ext cx="2540000" cy="48450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06830" y="448310"/>
            <a:ext cx="23653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第一步：考生在微信小程序中搜索</a:t>
            </a:r>
            <a:r>
              <a:rPr lang="en-US" altLang="zh-CN" sz="1400"/>
              <a:t>“</a:t>
            </a:r>
            <a:r>
              <a:rPr lang="zh-CN" altLang="en-US" sz="1400"/>
              <a:t>武汉科技大学成人高等教育预报到</a:t>
            </a:r>
            <a:r>
              <a:rPr lang="en-US" altLang="zh-CN" sz="1400"/>
              <a:t>”</a:t>
            </a:r>
            <a:endParaRPr lang="en-US" altLang="zh-CN" sz="1400"/>
          </a:p>
        </p:txBody>
      </p:sp>
      <p:sp>
        <p:nvSpPr>
          <p:cNvPr id="19" name="文本框 18"/>
          <p:cNvSpPr txBox="1"/>
          <p:nvPr/>
        </p:nvSpPr>
        <p:spPr>
          <a:xfrm>
            <a:off x="4752340" y="555625"/>
            <a:ext cx="254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第二步：选择成考报名类型为</a:t>
            </a:r>
            <a:r>
              <a:rPr lang="zh-CN" altLang="en-US" sz="1400"/>
              <a:t>身份证</a:t>
            </a:r>
            <a:endParaRPr lang="zh-CN" altLang="en-US" sz="1400"/>
          </a:p>
        </p:txBody>
      </p:sp>
      <p:pic>
        <p:nvPicPr>
          <p:cNvPr id="20" name="图片 19" descr="Screenshot_20211215_152630_com.tencent.m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840" y="1185545"/>
            <a:ext cx="2578100" cy="487743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311515" y="565785"/>
            <a:ext cx="2691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第三步：按照要求上传身份证</a:t>
            </a:r>
            <a:r>
              <a:rPr lang="zh-CN" altLang="en-US" sz="1400"/>
              <a:t>照片</a:t>
            </a:r>
            <a:endParaRPr lang="zh-CN" altLang="en-US" sz="140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creenshot_20211215_153004_com.tencent.mm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23010" y="1083945"/>
            <a:ext cx="2708910" cy="5127625"/>
          </a:xfrm>
          <a:prstGeom prst="rect">
            <a:avLst/>
          </a:prstGeom>
        </p:spPr>
      </p:pic>
      <p:pic>
        <p:nvPicPr>
          <p:cNvPr id="5" name="图片 4" descr="Screenshot_20211215_153022_com.tencent.m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945" y="1084580"/>
            <a:ext cx="2519045" cy="5126355"/>
          </a:xfrm>
          <a:prstGeom prst="rect">
            <a:avLst/>
          </a:prstGeom>
        </p:spPr>
      </p:pic>
      <p:pic>
        <p:nvPicPr>
          <p:cNvPr id="6" name="图片 5" descr="Screenshot_20211215_153030_com.tencent.m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080" y="1084580"/>
            <a:ext cx="2756535" cy="5126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16660" y="461010"/>
            <a:ext cx="2834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第四步：点击下一步进行人脸识别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4839970" y="508635"/>
            <a:ext cx="2586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第五步：核对录取层次、专业、学习形式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8357235" y="508635"/>
            <a:ext cx="2562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第六步：阅读新生报道须知后点击下一页</a:t>
            </a:r>
            <a:endParaRPr lang="zh-CN" altLang="en-US" sz="1400"/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creenshot_20211215_153043_com.tencent.m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930" y="998855"/>
            <a:ext cx="2710180" cy="50901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4260" y="451485"/>
            <a:ext cx="27774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第七步：考生核对本人信息</a:t>
            </a:r>
            <a:endParaRPr lang="zh-CN" altLang="en-US" sz="1400"/>
          </a:p>
        </p:txBody>
      </p:sp>
      <p:pic>
        <p:nvPicPr>
          <p:cNvPr id="7" name="图片 6" descr="Screenshot_20211215_153108_com.tencent.m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40" y="998220"/>
            <a:ext cx="2756535" cy="50914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12335" y="451485"/>
            <a:ext cx="2767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第八步：考生选择自己所属函授站点</a:t>
            </a:r>
            <a:endParaRPr lang="zh-CN" altLang="en-US" sz="1400"/>
          </a:p>
        </p:txBody>
      </p:sp>
      <p:pic>
        <p:nvPicPr>
          <p:cNvPr id="10" name="图片 9" descr="Screenshot_20211215_153122_com.tencent.m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130" y="973455"/>
            <a:ext cx="2717800" cy="50920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350250" y="451485"/>
            <a:ext cx="2586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第九步：等待审核</a:t>
            </a:r>
            <a:r>
              <a:rPr lang="zh-CN" altLang="en-US" sz="1400"/>
              <a:t>通过</a:t>
            </a:r>
            <a:endParaRPr lang="zh-CN" altLang="en-US" sz="1400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PLACING_PICTURE_USER_VIEWPORT" val="{&quot;height&quot;:10800,&quot;width&quot;:4984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WPS 演示</Application>
  <PresentationFormat>宽屏</PresentationFormat>
  <Paragraphs>18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玮玮是缺爱的孩纸纸纸</cp:lastModifiedBy>
  <cp:revision>173</cp:revision>
  <dcterms:created xsi:type="dcterms:W3CDTF">2019-06-19T02:08:00Z</dcterms:created>
  <dcterms:modified xsi:type="dcterms:W3CDTF">2021-12-15T09:17:02Z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71279580B53245728B0BCD5174577960</vt:lpwstr>
  </property>
</Properties>
</file>